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909" r:id="rId4"/>
    <p:sldId id="260" r:id="rId5"/>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3.xml"/><Relationship Id="rId4" Type="http://schemas.openxmlformats.org/officeDocument/2006/relationships/slide" Target="slides/slide2.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700E-9D87-9D2D-3920-585B9A0171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8A7DC4A8-A8CC-87B3-B45C-96A7705BC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E849E294-006A-7062-F82B-44498416F308}"/>
              </a:ext>
            </a:extLst>
          </p:cNvPr>
          <p:cNvSpPr>
            <a:spLocks noGrp="1"/>
          </p:cNvSpPr>
          <p:nvPr>
            <p:ph type="dt" sz="half" idx="10"/>
          </p:nvPr>
        </p:nvSpPr>
        <p:spPr/>
        <p:txBody>
          <a:bodyPr/>
          <a:lstStyle/>
          <a:p>
            <a:fld id="{74285B6D-0AC9-4AF9-81FF-B640C24B4B52}" type="datetimeFigureOut">
              <a:rPr lang="da-DK" smtClean="0"/>
              <a:t>06-07-2023</a:t>
            </a:fld>
            <a:endParaRPr lang="da-DK"/>
          </a:p>
        </p:txBody>
      </p:sp>
      <p:sp>
        <p:nvSpPr>
          <p:cNvPr id="5" name="Footer Placeholder 4">
            <a:extLst>
              <a:ext uri="{FF2B5EF4-FFF2-40B4-BE49-F238E27FC236}">
                <a16:creationId xmlns:a16="http://schemas.microsoft.com/office/drawing/2014/main" id="{88014217-A907-C65E-0655-357C623FD06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19E0407-3EDA-9F36-A3EB-D2BC04C4C12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27333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4D8D-5127-2FD1-CDF7-67F7CF538228}"/>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9992099-72BB-78B3-C5DD-6557D9FE4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67293E8-C24D-7F81-7B8D-198989F29077}"/>
              </a:ext>
            </a:extLst>
          </p:cNvPr>
          <p:cNvSpPr>
            <a:spLocks noGrp="1"/>
          </p:cNvSpPr>
          <p:nvPr>
            <p:ph type="dt" sz="half" idx="10"/>
          </p:nvPr>
        </p:nvSpPr>
        <p:spPr/>
        <p:txBody>
          <a:bodyPr/>
          <a:lstStyle/>
          <a:p>
            <a:fld id="{74285B6D-0AC9-4AF9-81FF-B640C24B4B52}" type="datetimeFigureOut">
              <a:rPr lang="da-DK" smtClean="0"/>
              <a:t>06-07-2023</a:t>
            </a:fld>
            <a:endParaRPr lang="da-DK"/>
          </a:p>
        </p:txBody>
      </p:sp>
      <p:sp>
        <p:nvSpPr>
          <p:cNvPr id="5" name="Footer Placeholder 4">
            <a:extLst>
              <a:ext uri="{FF2B5EF4-FFF2-40B4-BE49-F238E27FC236}">
                <a16:creationId xmlns:a16="http://schemas.microsoft.com/office/drawing/2014/main" id="{BC908800-7F0F-7CE4-3880-03B62E7EA2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FB0A3D7-DD8F-E29D-2AF4-2392B1B4211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2220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F3FB4-45C2-81BC-431C-FE9011EE4D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2DA7CF0-4386-6ABC-FBBE-189860EA99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60AA57E-E181-6CB5-1D08-F1F4A0F18845}"/>
              </a:ext>
            </a:extLst>
          </p:cNvPr>
          <p:cNvSpPr>
            <a:spLocks noGrp="1"/>
          </p:cNvSpPr>
          <p:nvPr>
            <p:ph type="dt" sz="half" idx="10"/>
          </p:nvPr>
        </p:nvSpPr>
        <p:spPr/>
        <p:txBody>
          <a:bodyPr/>
          <a:lstStyle/>
          <a:p>
            <a:fld id="{74285B6D-0AC9-4AF9-81FF-B640C24B4B52}" type="datetimeFigureOut">
              <a:rPr lang="da-DK" smtClean="0"/>
              <a:t>06-07-2023</a:t>
            </a:fld>
            <a:endParaRPr lang="da-DK"/>
          </a:p>
        </p:txBody>
      </p:sp>
      <p:sp>
        <p:nvSpPr>
          <p:cNvPr id="5" name="Footer Placeholder 4">
            <a:extLst>
              <a:ext uri="{FF2B5EF4-FFF2-40B4-BE49-F238E27FC236}">
                <a16:creationId xmlns:a16="http://schemas.microsoft.com/office/drawing/2014/main" id="{BA4B1B41-F537-73A4-C9FE-75BC9D9DCC6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73353F8-6B9E-DC44-CE5D-63ABF4CE8F4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210919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5773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00379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47890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200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253049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9965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1179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442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3D9-6110-C2AE-C38E-E4782AA94832}"/>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BAFF36A9-48C7-B92D-7A3A-F6FE911F7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1C0DADA-D7AF-5D80-38FF-1F3FB0D84124}"/>
              </a:ext>
            </a:extLst>
          </p:cNvPr>
          <p:cNvSpPr>
            <a:spLocks noGrp="1"/>
          </p:cNvSpPr>
          <p:nvPr>
            <p:ph type="dt" sz="half" idx="10"/>
          </p:nvPr>
        </p:nvSpPr>
        <p:spPr/>
        <p:txBody>
          <a:bodyPr/>
          <a:lstStyle/>
          <a:p>
            <a:fld id="{74285B6D-0AC9-4AF9-81FF-B640C24B4B52}" type="datetimeFigureOut">
              <a:rPr lang="da-DK" smtClean="0"/>
              <a:t>06-07-2023</a:t>
            </a:fld>
            <a:endParaRPr lang="da-DK"/>
          </a:p>
        </p:txBody>
      </p:sp>
      <p:sp>
        <p:nvSpPr>
          <p:cNvPr id="5" name="Footer Placeholder 4">
            <a:extLst>
              <a:ext uri="{FF2B5EF4-FFF2-40B4-BE49-F238E27FC236}">
                <a16:creationId xmlns:a16="http://schemas.microsoft.com/office/drawing/2014/main" id="{20E5E243-781C-6B75-7A45-191C219E3D4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0B637FD-23BB-B8E5-1789-79FC600E3F95}"/>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40273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771422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80982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386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66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636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583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694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805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97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437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07F7-DA51-66D2-A3B6-5A84B6BE8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F59544C4-97E7-FE6D-0594-3DEB8D49E2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7E429E-C138-E81E-633E-953B172615F8}"/>
              </a:ext>
            </a:extLst>
          </p:cNvPr>
          <p:cNvSpPr>
            <a:spLocks noGrp="1"/>
          </p:cNvSpPr>
          <p:nvPr>
            <p:ph type="dt" sz="half" idx="10"/>
          </p:nvPr>
        </p:nvSpPr>
        <p:spPr/>
        <p:txBody>
          <a:bodyPr/>
          <a:lstStyle/>
          <a:p>
            <a:fld id="{74285B6D-0AC9-4AF9-81FF-B640C24B4B52}" type="datetimeFigureOut">
              <a:rPr lang="da-DK" smtClean="0"/>
              <a:t>06-07-2023</a:t>
            </a:fld>
            <a:endParaRPr lang="da-DK"/>
          </a:p>
        </p:txBody>
      </p:sp>
      <p:sp>
        <p:nvSpPr>
          <p:cNvPr id="5" name="Footer Placeholder 4">
            <a:extLst>
              <a:ext uri="{FF2B5EF4-FFF2-40B4-BE49-F238E27FC236}">
                <a16:creationId xmlns:a16="http://schemas.microsoft.com/office/drawing/2014/main" id="{3321755A-A8F7-1FE3-A610-F16C3F13E8F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D7BD95DB-D417-7A6F-95AF-7A4889BF52F7}"/>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84255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18996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692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8305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414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7595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4104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4826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701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532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6709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6115-41BB-76EB-6D13-BD095CDC158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88EB5DD0-968F-34DA-D6C0-3FBF7CBE0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383DC614-55D2-7998-0439-A33E0D158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C8C3504E-4837-CA7F-3C25-1787FCC8A43E}"/>
              </a:ext>
            </a:extLst>
          </p:cNvPr>
          <p:cNvSpPr>
            <a:spLocks noGrp="1"/>
          </p:cNvSpPr>
          <p:nvPr>
            <p:ph type="dt" sz="half" idx="10"/>
          </p:nvPr>
        </p:nvSpPr>
        <p:spPr/>
        <p:txBody>
          <a:bodyPr/>
          <a:lstStyle/>
          <a:p>
            <a:fld id="{74285B6D-0AC9-4AF9-81FF-B640C24B4B52}" type="datetimeFigureOut">
              <a:rPr lang="da-DK" smtClean="0"/>
              <a:t>06-07-2023</a:t>
            </a:fld>
            <a:endParaRPr lang="da-DK"/>
          </a:p>
        </p:txBody>
      </p:sp>
      <p:sp>
        <p:nvSpPr>
          <p:cNvPr id="6" name="Footer Placeholder 5">
            <a:extLst>
              <a:ext uri="{FF2B5EF4-FFF2-40B4-BE49-F238E27FC236}">
                <a16:creationId xmlns:a16="http://schemas.microsoft.com/office/drawing/2014/main" id="{656D5867-DD87-286F-80EE-A467EE016991}"/>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399522B8-53F0-DD62-13EF-09D24FED97B6}"/>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566022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7968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7652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53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6152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2162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75828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1985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677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515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127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4E59-5FE7-C216-73ED-234226ED54D9}"/>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47C487DC-8432-CCE5-F430-0527097B1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61A61-154D-4022-4133-E5F014464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441468AE-A284-ECE0-E08F-F374331585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7D668-2D10-1234-AFB7-F76505BB7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3DEB77DD-E524-62D6-0B69-32FADBF5D989}"/>
              </a:ext>
            </a:extLst>
          </p:cNvPr>
          <p:cNvSpPr>
            <a:spLocks noGrp="1"/>
          </p:cNvSpPr>
          <p:nvPr>
            <p:ph type="dt" sz="half" idx="10"/>
          </p:nvPr>
        </p:nvSpPr>
        <p:spPr/>
        <p:txBody>
          <a:bodyPr/>
          <a:lstStyle/>
          <a:p>
            <a:fld id="{74285B6D-0AC9-4AF9-81FF-B640C24B4B52}" type="datetimeFigureOut">
              <a:rPr lang="da-DK" smtClean="0"/>
              <a:t>06-07-2023</a:t>
            </a:fld>
            <a:endParaRPr lang="da-DK"/>
          </a:p>
        </p:txBody>
      </p:sp>
      <p:sp>
        <p:nvSpPr>
          <p:cNvPr id="8" name="Footer Placeholder 7">
            <a:extLst>
              <a:ext uri="{FF2B5EF4-FFF2-40B4-BE49-F238E27FC236}">
                <a16:creationId xmlns:a16="http://schemas.microsoft.com/office/drawing/2014/main" id="{53BB296E-9073-E579-3E5D-63EE28DA17D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B1EAFDD5-E382-2D8E-31CC-C3FB11E480D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4110039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581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7727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6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008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03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916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9646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68900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4515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47643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0F90-C4ED-50DA-CA55-A9DC2D61FA4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91D63588-CF54-8BED-53F9-B2A53D919461}"/>
              </a:ext>
            </a:extLst>
          </p:cNvPr>
          <p:cNvSpPr>
            <a:spLocks noGrp="1"/>
          </p:cNvSpPr>
          <p:nvPr>
            <p:ph type="dt" sz="half" idx="10"/>
          </p:nvPr>
        </p:nvSpPr>
        <p:spPr/>
        <p:txBody>
          <a:bodyPr/>
          <a:lstStyle/>
          <a:p>
            <a:fld id="{74285B6D-0AC9-4AF9-81FF-B640C24B4B52}" type="datetimeFigureOut">
              <a:rPr lang="da-DK" smtClean="0"/>
              <a:t>06-07-2023</a:t>
            </a:fld>
            <a:endParaRPr lang="da-DK"/>
          </a:p>
        </p:txBody>
      </p:sp>
      <p:sp>
        <p:nvSpPr>
          <p:cNvPr id="4" name="Footer Placeholder 3">
            <a:extLst>
              <a:ext uri="{FF2B5EF4-FFF2-40B4-BE49-F238E27FC236}">
                <a16:creationId xmlns:a16="http://schemas.microsoft.com/office/drawing/2014/main" id="{171A3131-2D3C-8A3B-5299-CFB78D6140E5}"/>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83CA8CB-F1F6-FC66-2E2E-5E7697FAD3F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89000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9099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6592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54163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68744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53658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916802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4958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009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6635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186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5BD13-F6C1-D4B4-E9E3-B04931566801}"/>
              </a:ext>
            </a:extLst>
          </p:cNvPr>
          <p:cNvSpPr>
            <a:spLocks noGrp="1"/>
          </p:cNvSpPr>
          <p:nvPr>
            <p:ph type="dt" sz="half" idx="10"/>
          </p:nvPr>
        </p:nvSpPr>
        <p:spPr/>
        <p:txBody>
          <a:bodyPr/>
          <a:lstStyle/>
          <a:p>
            <a:fld id="{74285B6D-0AC9-4AF9-81FF-B640C24B4B52}" type="datetimeFigureOut">
              <a:rPr lang="da-DK" smtClean="0"/>
              <a:t>06-07-2023</a:t>
            </a:fld>
            <a:endParaRPr lang="da-DK"/>
          </a:p>
        </p:txBody>
      </p:sp>
      <p:sp>
        <p:nvSpPr>
          <p:cNvPr id="3" name="Footer Placeholder 2">
            <a:extLst>
              <a:ext uri="{FF2B5EF4-FFF2-40B4-BE49-F238E27FC236}">
                <a16:creationId xmlns:a16="http://schemas.microsoft.com/office/drawing/2014/main" id="{6D623CC1-8B16-C888-90C5-6C53C569D94A}"/>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9F337BF4-7D43-5035-C3DC-C585E6C5ACF3}"/>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502337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711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73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809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10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597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6346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89578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89182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788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805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E3-3723-4E1E-CE84-C47F81823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DE75BA70-5C79-C173-3917-9AB03261A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FDA9B1AC-ED82-7554-56F2-98D19B0AD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15AD8-EC45-A299-9490-E47C51AA41CE}"/>
              </a:ext>
            </a:extLst>
          </p:cNvPr>
          <p:cNvSpPr>
            <a:spLocks noGrp="1"/>
          </p:cNvSpPr>
          <p:nvPr>
            <p:ph type="dt" sz="half" idx="10"/>
          </p:nvPr>
        </p:nvSpPr>
        <p:spPr/>
        <p:txBody>
          <a:bodyPr/>
          <a:lstStyle/>
          <a:p>
            <a:fld id="{74285B6D-0AC9-4AF9-81FF-B640C24B4B52}" type="datetimeFigureOut">
              <a:rPr lang="da-DK" smtClean="0"/>
              <a:t>06-07-2023</a:t>
            </a:fld>
            <a:endParaRPr lang="da-DK"/>
          </a:p>
        </p:txBody>
      </p:sp>
      <p:sp>
        <p:nvSpPr>
          <p:cNvPr id="6" name="Footer Placeholder 5">
            <a:extLst>
              <a:ext uri="{FF2B5EF4-FFF2-40B4-BE49-F238E27FC236}">
                <a16:creationId xmlns:a16="http://schemas.microsoft.com/office/drawing/2014/main" id="{62C08778-BDE5-5B3E-D9D2-78CFCBCD5A0A}"/>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E4E41F59-EA1F-4F3A-90EF-2D2AAC57305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4582084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4486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29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78755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3575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7/6/2023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04945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D14D-8051-98F4-4134-CC0967949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B65617FC-C9FA-B19E-D9B0-39D44EC13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6EEB14A7-8471-C292-0F86-40D1AE31C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D0EB1-AD0B-15C2-96D5-F5067AF922A6}"/>
              </a:ext>
            </a:extLst>
          </p:cNvPr>
          <p:cNvSpPr>
            <a:spLocks noGrp="1"/>
          </p:cNvSpPr>
          <p:nvPr>
            <p:ph type="dt" sz="half" idx="10"/>
          </p:nvPr>
        </p:nvSpPr>
        <p:spPr/>
        <p:txBody>
          <a:bodyPr/>
          <a:lstStyle/>
          <a:p>
            <a:fld id="{74285B6D-0AC9-4AF9-81FF-B640C24B4B52}" type="datetimeFigureOut">
              <a:rPr lang="da-DK" smtClean="0"/>
              <a:t>06-07-2023</a:t>
            </a:fld>
            <a:endParaRPr lang="da-DK"/>
          </a:p>
        </p:txBody>
      </p:sp>
      <p:sp>
        <p:nvSpPr>
          <p:cNvPr id="6" name="Footer Placeholder 5">
            <a:extLst>
              <a:ext uri="{FF2B5EF4-FFF2-40B4-BE49-F238E27FC236}">
                <a16:creationId xmlns:a16="http://schemas.microsoft.com/office/drawing/2014/main" id="{3C7F4B63-7D8F-BD74-F2ED-9BB7CB59665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B3EE406-A676-4CA6-ACCD-A6DB2765FE7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52475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A1035-FA4E-DE06-88F1-BC338C912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60C891E-E73E-85AB-EC55-9443F5FFD6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264B4A8-E77F-2829-D75F-B7E1ECF087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85B6D-0AC9-4AF9-81FF-B640C24B4B52}" type="datetimeFigureOut">
              <a:rPr lang="da-DK" smtClean="0"/>
              <a:t>06-07-2023</a:t>
            </a:fld>
            <a:endParaRPr lang="da-DK"/>
          </a:p>
        </p:txBody>
      </p:sp>
      <p:sp>
        <p:nvSpPr>
          <p:cNvPr id="5" name="Footer Placeholder 4">
            <a:extLst>
              <a:ext uri="{FF2B5EF4-FFF2-40B4-BE49-F238E27FC236}">
                <a16:creationId xmlns:a16="http://schemas.microsoft.com/office/drawing/2014/main" id="{D88D486C-385C-86B4-9EC1-5B5663BE6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3D082266-2CEB-F9F0-685F-20B3C1CA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EC5F7-FA67-48B7-A7DB-A15DB74E02BD}" type="slidenum">
              <a:rPr lang="da-DK" smtClean="0"/>
              <a:t>‹#›</a:t>
            </a:fld>
            <a:endParaRPr lang="da-DK"/>
          </a:p>
        </p:txBody>
      </p:sp>
    </p:spTree>
    <p:extLst>
      <p:ext uri="{BB962C8B-B14F-4D97-AF65-F5344CB8AC3E}">
        <p14:creationId xmlns:p14="http://schemas.microsoft.com/office/powerpoint/2010/main" val="405266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15051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C008-247D-1C77-0595-AA08A6187F74}"/>
              </a:ext>
            </a:extLst>
          </p:cNvPr>
          <p:cNvSpPr>
            <a:spLocks noGrp="1"/>
          </p:cNvSpPr>
          <p:nvPr>
            <p:ph type="ctrTitle"/>
          </p:nvPr>
        </p:nvSpPr>
        <p:spPr/>
        <p:txBody>
          <a:bodyPr>
            <a:normAutofit/>
          </a:bodyPr>
          <a:lstStyle/>
          <a:p>
            <a:r>
              <a:rPr lang="da-DK" dirty="0"/>
              <a:t>August 2023 release of Power BI apps on </a:t>
            </a:r>
            <a:r>
              <a:rPr lang="da-DK" dirty="0" err="1"/>
              <a:t>telemetry</a:t>
            </a:r>
            <a:endParaRPr lang="da-DK" dirty="0"/>
          </a:p>
        </p:txBody>
      </p:sp>
      <p:sp>
        <p:nvSpPr>
          <p:cNvPr id="3" name="Subtitle 2">
            <a:extLst>
              <a:ext uri="{FF2B5EF4-FFF2-40B4-BE49-F238E27FC236}">
                <a16:creationId xmlns:a16="http://schemas.microsoft.com/office/drawing/2014/main" id="{376E8536-C531-7F8C-FEE5-F127D9397ABE}"/>
              </a:ext>
            </a:extLst>
          </p:cNvPr>
          <p:cNvSpPr>
            <a:spLocks noGrp="1"/>
          </p:cNvSpPr>
          <p:nvPr>
            <p:ph type="subTitle" idx="1"/>
          </p:nvPr>
        </p:nvSpPr>
        <p:spPr/>
        <p:txBody>
          <a:bodyPr/>
          <a:lstStyle/>
          <a:p>
            <a:r>
              <a:rPr lang="da-DK" dirty="0"/>
              <a:t>Dynamics 365 Business Central</a:t>
            </a:r>
          </a:p>
        </p:txBody>
      </p:sp>
    </p:spTree>
    <p:extLst>
      <p:ext uri="{BB962C8B-B14F-4D97-AF65-F5344CB8AC3E}">
        <p14:creationId xmlns:p14="http://schemas.microsoft.com/office/powerpoint/2010/main" val="173967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New page: Web service metadata errors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621103"/>
            <a:ext cx="8290136" cy="4717727"/>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36576" y="257746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25722" y="506215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713471" y="4873830"/>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Find web service endpoints that fail at runtime and how to fix them</a:t>
            </a:r>
            <a:endParaRPr lang="en-DK" dirty="0" err="1">
              <a:solidFill>
                <a:schemeClr val="tx1"/>
              </a:solidFill>
            </a:endParaRPr>
          </a:p>
        </p:txBody>
      </p:sp>
    </p:spTree>
    <p:extLst>
      <p:ext uri="{BB962C8B-B14F-4D97-AF65-F5344CB8AC3E}">
        <p14:creationId xmlns:p14="http://schemas.microsoft.com/office/powerpoint/2010/main" val="39525125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B176B-8748-26DE-D520-E4CCF27FE1B0}"/>
              </a:ext>
            </a:extLst>
          </p:cNvPr>
          <p:cNvSpPr>
            <a:spLocks noGrp="1"/>
          </p:cNvSpPr>
          <p:nvPr>
            <p:ph type="title"/>
          </p:nvPr>
        </p:nvSpPr>
        <p:spPr>
          <a:xfrm>
            <a:off x="838200" y="0"/>
            <a:ext cx="10515600" cy="1325563"/>
          </a:xfrm>
        </p:spPr>
        <p:txBody>
          <a:bodyPr>
            <a:normAutofit/>
          </a:bodyPr>
          <a:lstStyle/>
          <a:p>
            <a:r>
              <a:rPr lang="da-DK" sz="6000" dirty="0" err="1"/>
              <a:t>Get</a:t>
            </a:r>
            <a:r>
              <a:rPr lang="da-DK" sz="6000" dirty="0"/>
              <a:t> the apps from Appsource</a:t>
            </a:r>
          </a:p>
        </p:txBody>
      </p:sp>
      <p:sp>
        <p:nvSpPr>
          <p:cNvPr id="5" name="Content Placeholder 4">
            <a:extLst>
              <a:ext uri="{FF2B5EF4-FFF2-40B4-BE49-F238E27FC236}">
                <a16:creationId xmlns:a16="http://schemas.microsoft.com/office/drawing/2014/main" id="{3B681660-5400-C7DA-94BE-EC9163866E98}"/>
              </a:ext>
            </a:extLst>
          </p:cNvPr>
          <p:cNvSpPr>
            <a:spLocks noGrp="1"/>
          </p:cNvSpPr>
          <p:nvPr>
            <p:ph idx="1"/>
          </p:nvPr>
        </p:nvSpPr>
        <p:spPr/>
        <p:txBody>
          <a:bodyPr>
            <a:normAutofit/>
          </a:bodyPr>
          <a:lstStyle/>
          <a:p>
            <a:pPr marL="0" indent="0">
              <a:buNone/>
            </a:pPr>
            <a:r>
              <a:rPr lang="da-DK" sz="4000" dirty="0"/>
              <a:t>For </a:t>
            </a:r>
            <a:r>
              <a:rPr lang="da-DK" sz="4000" dirty="0" err="1"/>
              <a:t>environment</a:t>
            </a:r>
            <a:r>
              <a:rPr lang="da-DK" sz="4000" dirty="0"/>
              <a:t> </a:t>
            </a:r>
            <a:r>
              <a:rPr lang="da-DK" sz="4000" dirty="0" err="1"/>
              <a:t>telemetry</a:t>
            </a:r>
            <a:br>
              <a:rPr lang="da-DK" sz="4000" dirty="0"/>
            </a:br>
            <a:r>
              <a:rPr lang="da-DK" sz="4000" dirty="0">
                <a:hlinkClick r:id="rId2"/>
              </a:rPr>
              <a:t>https://aka.ms/bctelemetryreport</a:t>
            </a:r>
            <a:br>
              <a:rPr lang="da-DK" sz="4000" dirty="0"/>
            </a:br>
            <a:endParaRPr lang="da-DK" sz="4000" dirty="0"/>
          </a:p>
          <a:p>
            <a:pPr marL="0" indent="0">
              <a:buNone/>
            </a:pPr>
            <a:endParaRPr lang="da-DK" sz="4000" dirty="0"/>
          </a:p>
          <a:p>
            <a:pPr marL="0" indent="0">
              <a:buNone/>
            </a:pPr>
            <a:r>
              <a:rPr lang="da-DK" sz="4000" dirty="0"/>
              <a:t>For app </a:t>
            </a:r>
            <a:r>
              <a:rPr lang="da-DK" sz="4000" dirty="0" err="1"/>
              <a:t>telemetry</a:t>
            </a:r>
            <a:br>
              <a:rPr lang="da-DK" sz="4000" dirty="0"/>
            </a:br>
            <a:r>
              <a:rPr lang="da-DK" sz="4000" dirty="0">
                <a:hlinkClick r:id="rId3"/>
              </a:rPr>
              <a:t>https://aka.ms/bctelemetry-isv-app</a:t>
            </a:r>
            <a:r>
              <a:rPr lang="da-DK" sz="4000" dirty="0"/>
              <a:t> </a:t>
            </a:r>
          </a:p>
        </p:txBody>
      </p:sp>
    </p:spTree>
    <p:extLst>
      <p:ext uri="{BB962C8B-B14F-4D97-AF65-F5344CB8AC3E}">
        <p14:creationId xmlns:p14="http://schemas.microsoft.com/office/powerpoint/2010/main" val="1817894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1209</TotalTime>
  <Words>61</Words>
  <Application>Microsoft Office PowerPoint</Application>
  <PresentationFormat>Widescreen</PresentationFormat>
  <Paragraphs>8</Paragraphs>
  <Slides>3</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vt:i4>
      </vt:variant>
    </vt:vector>
  </HeadingPairs>
  <TitlesOfParts>
    <vt:vector size="12" baseType="lpstr">
      <vt:lpstr>Arial</vt:lpstr>
      <vt:lpstr>Calibri</vt:lpstr>
      <vt:lpstr>Calibri Light</vt:lpstr>
      <vt:lpstr>Consolas</vt:lpstr>
      <vt:lpstr>Segoe UI</vt:lpstr>
      <vt:lpstr>Segoe UI Semibold</vt:lpstr>
      <vt:lpstr>Wingdings</vt:lpstr>
      <vt:lpstr>Office Theme</vt:lpstr>
      <vt:lpstr>1_Microsoft D365 template</vt:lpstr>
      <vt:lpstr>August 2023 release of Power BI apps on telemetry</vt:lpstr>
      <vt:lpstr>New page: Web service metadata errors</vt:lpstr>
      <vt:lpstr>Get the apps from Appsource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AI help you analyze performance issues in Dynamics 365 Business Central</dc:title>
  <dc:creator>Kennie Pontoppidan</dc:creator>
  <cp:lastModifiedBy>Kennie Pontoppidan</cp:lastModifiedBy>
  <cp:revision>7</cp:revision>
  <dcterms:created xsi:type="dcterms:W3CDTF">2023-06-22T14:29:22Z</dcterms:created>
  <dcterms:modified xsi:type="dcterms:W3CDTF">2023-07-06T09:28:58Z</dcterms:modified>
</cp:coreProperties>
</file>